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bookmarkIdSeed="3">
  <p:sldMasterIdLst>
    <p:sldMasterId id="2147483648" r:id="rId1"/>
  </p:sldMasterIdLst>
  <p:notesMasterIdLst>
    <p:notesMasterId r:id="rId10"/>
  </p:notesMasterIdLst>
  <p:sldIdLst>
    <p:sldId id="256" r:id="rId2"/>
    <p:sldId id="260" r:id="rId3"/>
    <p:sldId id="259" r:id="rId4"/>
    <p:sldId id="257" r:id="rId5"/>
    <p:sldId id="258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85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E7BA81-0142-4A36-B4E3-1F3A0EC26CAD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22975-ABBD-46FE-82B1-D5FA7A789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66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22975-ABBD-46FE-82B1-D5FA7A78999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757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B3E40-C27B-40EC-BA3A-9A132AADD6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err="1"/>
              <a:t>Yilime</a:t>
            </a:r>
            <a:r>
              <a:rPr lang="en-US" dirty="0"/>
              <a:t>: The interactive Pet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8B99E3-A4E7-4494-BC93-C5035D2D17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640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6A9299-1D12-47E2-9DD4-03342553C4A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03511B3-D60F-4F05-86BB-1BC064CDF66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5"/>
          <a:srcRect t="18944" r="-2" b="12956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CC9070-C915-46A0-9AB7-70FEF5ECB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The Enclosure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90398E-14CB-41C5-881C-D7EFF4BAB6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65806" y="2251587"/>
            <a:ext cx="3706762" cy="3972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3D Printed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Hardware: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Joystick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2-4 pushbuttons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LCD Color Display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Neopixel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Slide Switch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Piezo Buzzer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 Sensors</a:t>
            </a:r>
          </a:p>
          <a:p>
            <a:pPr marL="1200150" lvl="2" indent="-285750">
              <a:buFont typeface="Arial"/>
              <a:buChar char="•"/>
            </a:pPr>
            <a:r>
              <a:rPr lang="en-US"/>
              <a:t>Triple-Axis Gyro Breakout Board</a:t>
            </a:r>
          </a:p>
          <a:p>
            <a:pPr marL="1200150" lvl="2" indent="-285750">
              <a:buFont typeface="Arial"/>
              <a:buChar char="•"/>
            </a:pPr>
            <a:r>
              <a:rPr lang="en-US"/>
              <a:t>Temperature or Microphone (?)</a:t>
            </a:r>
          </a:p>
        </p:txBody>
      </p:sp>
    </p:spTree>
    <p:extLst>
      <p:ext uri="{BB962C8B-B14F-4D97-AF65-F5344CB8AC3E}">
        <p14:creationId xmlns:p14="http://schemas.microsoft.com/office/powerpoint/2010/main" val="3742219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6A9299-1D12-47E2-9DD4-03342553C4A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143A21C-41DE-4297-8694-CEA92189977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l="29605" r="2294" b="-2"/>
          <a:stretch/>
        </p:blipFill>
        <p:spPr>
          <a:xfrm rot="5400000">
            <a:off x="347472" y="-346497"/>
            <a:ext cx="6858000" cy="75529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82E91B-3D81-4150-B33E-E4C4830A4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Yilime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34293E-C792-4EE0-ABCF-AF79877A89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65806" y="2251587"/>
            <a:ext cx="3706762" cy="3972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Yilime is a baby dark fey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She needs to be fed, cleaned, and played with.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Besides managing her health, she has a Happiness Meter 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Likes: Fairy Floss, Fairy Ringlets, Warm weather (?)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Dislikes: Being dropped, being called a pixie (?), Cold weather (?), Iron (* Not only because it is ironic) and Fire (*)</a:t>
            </a:r>
          </a:p>
        </p:txBody>
      </p:sp>
    </p:spTree>
    <p:extLst>
      <p:ext uri="{BB962C8B-B14F-4D97-AF65-F5344CB8AC3E}">
        <p14:creationId xmlns:p14="http://schemas.microsoft.com/office/powerpoint/2010/main" val="299061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0877E-F3E7-44E5-B633-E532B711E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287097"/>
            <a:ext cx="3680885" cy="1371600"/>
          </a:xfrm>
        </p:spPr>
        <p:txBody>
          <a:bodyPr/>
          <a:lstStyle/>
          <a:p>
            <a:r>
              <a:rPr lang="en-US" dirty="0"/>
              <a:t>Triple-Axis Gyro Breakout 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9E9C06-7A33-44F8-9284-B5AE19C6BA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8200" y="1094964"/>
            <a:ext cx="6169025" cy="421087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C33174-7465-45C1-98FE-0C76F4F50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1759527"/>
            <a:ext cx="3680885" cy="351520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gyroscope is a type of sensor that can sense twisting and turning motions. Often paired with an accelerometer, you can use these to do 3D motion capture and inertial measurement (that is - you can tell how an object is moving!)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$12.50</a:t>
            </a:r>
          </a:p>
        </p:txBody>
      </p:sp>
    </p:spTree>
    <p:extLst>
      <p:ext uri="{BB962C8B-B14F-4D97-AF65-F5344CB8AC3E}">
        <p14:creationId xmlns:p14="http://schemas.microsoft.com/office/powerpoint/2010/main" val="2812159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2A9B3-0067-4124-AE59-0D9FB3B3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D7A862-41C9-450F-A89D-C16F549A3D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2-Axis Joystick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EAD059-FC31-49EA-BF72-5AE3650D63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5800" y="2892775"/>
            <a:ext cx="4997450" cy="2875849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E3CB78-6B89-4CC6-AB5C-824EAFD803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Distinctive Buttons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3E8D335-A5FE-48A3-887B-EA452E2834D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708006" y="2963863"/>
            <a:ext cx="322575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476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E7957-4F08-4A4C-A899-825ED9427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dilemma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AFA83-FF39-4AD4-BD37-A8943D44F8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Touchscreen (1.8)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2DA1CB4-2B7C-422C-818C-F1B20EAD77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92646" y="2870200"/>
            <a:ext cx="4383757" cy="2921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AAF8A5-D282-4024-BC8C-F5F5340180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With a Touchscreen (2.4)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494787-8FE9-434A-AC5F-300A011430F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10208" y="2870200"/>
            <a:ext cx="4221346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4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9149-1BCF-4167-8038-BA45EBFC0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E4267-1762-4E1A-8902-A268D59AA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To make the device interactive and for the virtual pet to have a distinct personality.</a:t>
            </a:r>
          </a:p>
          <a:p>
            <a:r>
              <a:rPr lang="en-US" sz="2200" dirty="0"/>
              <a:t>The user interacts with </a:t>
            </a:r>
            <a:r>
              <a:rPr lang="en-US" sz="2200" dirty="0" err="1"/>
              <a:t>Yilime</a:t>
            </a:r>
            <a:r>
              <a:rPr lang="en-US" sz="2200" dirty="0"/>
              <a:t> through taking care of her needs, and playing minigame(s).</a:t>
            </a:r>
          </a:p>
          <a:p>
            <a:r>
              <a:rPr lang="en-US" sz="2200" dirty="0" err="1"/>
              <a:t>Yilime</a:t>
            </a:r>
            <a:r>
              <a:rPr lang="en-US" sz="2200" dirty="0"/>
              <a:t> reacts to her environment somewhat such as the temperature, flames, or iron.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114007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378FA-6B03-4053-B8E2-DA87FBFE3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Questions/Comments/Concerns</a:t>
            </a:r>
          </a:p>
        </p:txBody>
      </p:sp>
    </p:spTree>
    <p:extLst>
      <p:ext uri="{BB962C8B-B14F-4D97-AF65-F5344CB8AC3E}">
        <p14:creationId xmlns:p14="http://schemas.microsoft.com/office/powerpoint/2010/main" val="1408494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182</TotalTime>
  <Words>225</Words>
  <Application>Microsoft Office PowerPoint</Application>
  <PresentationFormat>Widescreen</PresentationFormat>
  <Paragraphs>34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Celestial</vt:lpstr>
      <vt:lpstr>Yilime: The interactive Pet</vt:lpstr>
      <vt:lpstr>The Enclosure</vt:lpstr>
      <vt:lpstr>Yilime</vt:lpstr>
      <vt:lpstr>Triple-Axis Gyro Breakout Board</vt:lpstr>
      <vt:lpstr>User Interface</vt:lpstr>
      <vt:lpstr>Display dilemma</vt:lpstr>
      <vt:lpstr>Focus</vt:lpstr>
      <vt:lpstr>Questions/Comments/Concerns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Yilime: The interactive Pet</dc:title>
  <dc:creator>Bikel Stodghill</dc:creator>
  <cp:lastModifiedBy>Bikel Stodghill</cp:lastModifiedBy>
  <cp:revision>13</cp:revision>
  <dcterms:created xsi:type="dcterms:W3CDTF">2018-01-22T17:25:59Z</dcterms:created>
  <dcterms:modified xsi:type="dcterms:W3CDTF">2018-01-22T20:28:13Z</dcterms:modified>
</cp:coreProperties>
</file>